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30643513" cy="96916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9DC3FBF-FA36-4211-8B5B-4EBF736BFBF4}" v="4" dt="2026-06-01T13:33:45.3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39" d="100"/>
          <a:sy n="39" d="100"/>
        </p:scale>
        <p:origin x="154" y="5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 Ferte" userId="ac149c46-3e27-4b4b-9359-91a1772fede3" providerId="ADAL" clId="{840B474C-3DA5-4AED-9BA9-53C5C8CB6197}"/>
    <pc:docChg chg="modSld">
      <pc:chgData name="Leo Ferte" userId="ac149c46-3e27-4b4b-9359-91a1772fede3" providerId="ADAL" clId="{840B474C-3DA5-4AED-9BA9-53C5C8CB6197}" dt="2026-06-01T13:33:45.395" v="3" actId="14826"/>
      <pc:docMkLst>
        <pc:docMk/>
      </pc:docMkLst>
      <pc:sldChg chg="modSp">
        <pc:chgData name="Leo Ferte" userId="ac149c46-3e27-4b4b-9359-91a1772fede3" providerId="ADAL" clId="{840B474C-3DA5-4AED-9BA9-53C5C8CB6197}" dt="2026-06-01T13:33:37.739" v="2" actId="14826"/>
        <pc:sldMkLst>
          <pc:docMk/>
          <pc:sldMk cId="1813792296" sldId="256"/>
        </pc:sldMkLst>
        <pc:picChg chg="mod">
          <ac:chgData name="Leo Ferte" userId="ac149c46-3e27-4b4b-9359-91a1772fede3" providerId="ADAL" clId="{840B474C-3DA5-4AED-9BA9-53C5C8CB6197}" dt="2026-06-01T13:33:37.739" v="2" actId="14826"/>
          <ac:picMkLst>
            <pc:docMk/>
            <pc:sldMk cId="1813792296" sldId="256"/>
            <ac:picMk id="5" creationId="{0A5186B7-575F-90A8-DE4C-00804C987100}"/>
          </ac:picMkLst>
        </pc:picChg>
      </pc:sldChg>
      <pc:sldChg chg="modSp">
        <pc:chgData name="Leo Ferte" userId="ac149c46-3e27-4b4b-9359-91a1772fede3" providerId="ADAL" clId="{840B474C-3DA5-4AED-9BA9-53C5C8CB6197}" dt="2026-06-01T13:33:45.395" v="3" actId="14826"/>
        <pc:sldMkLst>
          <pc:docMk/>
          <pc:sldMk cId="1374008175" sldId="257"/>
        </pc:sldMkLst>
        <pc:picChg chg="mod">
          <ac:chgData name="Leo Ferte" userId="ac149c46-3e27-4b4b-9359-91a1772fede3" providerId="ADAL" clId="{840B474C-3DA5-4AED-9BA9-53C5C8CB6197}" dt="2026-06-01T13:33:45.395" v="3" actId="14826"/>
          <ac:picMkLst>
            <pc:docMk/>
            <pc:sldMk cId="1374008175" sldId="257"/>
            <ac:picMk id="3" creationId="{A75FA998-EB0F-2D17-9F98-EE18F3228F12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30439" y="1586117"/>
            <a:ext cx="22982635" cy="3374143"/>
          </a:xfrm>
        </p:spPr>
        <p:txBody>
          <a:bodyPr anchor="b"/>
          <a:lstStyle>
            <a:lvl1pPr algn="ctr">
              <a:defRPr sz="847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30439" y="5090380"/>
            <a:ext cx="22982635" cy="2339914"/>
          </a:xfrm>
        </p:spPr>
        <p:txBody>
          <a:bodyPr/>
          <a:lstStyle>
            <a:lvl1pPr marL="0" indent="0" algn="ctr">
              <a:buNone/>
              <a:defRPr sz="3392"/>
            </a:lvl1pPr>
            <a:lvl2pPr marL="646115" indent="0" algn="ctr">
              <a:buNone/>
              <a:defRPr sz="2826"/>
            </a:lvl2pPr>
            <a:lvl3pPr marL="1292230" indent="0" algn="ctr">
              <a:buNone/>
              <a:defRPr sz="2544"/>
            </a:lvl3pPr>
            <a:lvl4pPr marL="1938345" indent="0" algn="ctr">
              <a:buNone/>
              <a:defRPr sz="2261"/>
            </a:lvl4pPr>
            <a:lvl5pPr marL="2584460" indent="0" algn="ctr">
              <a:buNone/>
              <a:defRPr sz="2261"/>
            </a:lvl5pPr>
            <a:lvl6pPr marL="3230575" indent="0" algn="ctr">
              <a:buNone/>
              <a:defRPr sz="2261"/>
            </a:lvl6pPr>
            <a:lvl7pPr marL="3876690" indent="0" algn="ctr">
              <a:buNone/>
              <a:defRPr sz="2261"/>
            </a:lvl7pPr>
            <a:lvl8pPr marL="4522805" indent="0" algn="ctr">
              <a:buNone/>
              <a:defRPr sz="2261"/>
            </a:lvl8pPr>
            <a:lvl9pPr marL="5168920" indent="0" algn="ctr">
              <a:buNone/>
              <a:defRPr sz="2261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815688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809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929264" y="515992"/>
            <a:ext cx="6607507" cy="821325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06741" y="515992"/>
            <a:ext cx="19439479" cy="821325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30393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1306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90781" y="2416193"/>
            <a:ext cx="26430030" cy="4031472"/>
          </a:xfrm>
        </p:spPr>
        <p:txBody>
          <a:bodyPr anchor="b"/>
          <a:lstStyle>
            <a:lvl1pPr>
              <a:defRPr sz="8479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90781" y="6485805"/>
            <a:ext cx="26430030" cy="2120056"/>
          </a:xfrm>
        </p:spPr>
        <p:txBody>
          <a:bodyPr/>
          <a:lstStyle>
            <a:lvl1pPr marL="0" indent="0">
              <a:buNone/>
              <a:defRPr sz="3392">
                <a:solidFill>
                  <a:schemeClr val="tx1">
                    <a:tint val="82000"/>
                  </a:schemeClr>
                </a:solidFill>
              </a:defRPr>
            </a:lvl1pPr>
            <a:lvl2pPr marL="646115" indent="0">
              <a:buNone/>
              <a:defRPr sz="2826">
                <a:solidFill>
                  <a:schemeClr val="tx1">
                    <a:tint val="82000"/>
                  </a:schemeClr>
                </a:solidFill>
              </a:defRPr>
            </a:lvl2pPr>
            <a:lvl3pPr marL="1292230" indent="0">
              <a:buNone/>
              <a:defRPr sz="2544">
                <a:solidFill>
                  <a:schemeClr val="tx1">
                    <a:tint val="82000"/>
                  </a:schemeClr>
                </a:solidFill>
              </a:defRPr>
            </a:lvl3pPr>
            <a:lvl4pPr marL="1938345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4pPr>
            <a:lvl5pPr marL="2584460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5pPr>
            <a:lvl6pPr marL="3230575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6pPr>
            <a:lvl7pPr marL="3876690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7pPr>
            <a:lvl8pPr marL="4522805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8pPr>
            <a:lvl9pPr marL="5168920" indent="0">
              <a:buNone/>
              <a:defRPr sz="2261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82563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06742" y="2579963"/>
            <a:ext cx="13023493" cy="61492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513278" y="2579963"/>
            <a:ext cx="13023493" cy="6149287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119056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733" y="515994"/>
            <a:ext cx="26430030" cy="187327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10734" y="2375810"/>
            <a:ext cx="12963641" cy="1164348"/>
          </a:xfrm>
        </p:spPr>
        <p:txBody>
          <a:bodyPr anchor="b"/>
          <a:lstStyle>
            <a:lvl1pPr marL="0" indent="0">
              <a:buNone/>
              <a:defRPr sz="3392" b="1"/>
            </a:lvl1pPr>
            <a:lvl2pPr marL="646115" indent="0">
              <a:buNone/>
              <a:defRPr sz="2826" b="1"/>
            </a:lvl2pPr>
            <a:lvl3pPr marL="1292230" indent="0">
              <a:buNone/>
              <a:defRPr sz="2544" b="1"/>
            </a:lvl3pPr>
            <a:lvl4pPr marL="1938345" indent="0">
              <a:buNone/>
              <a:defRPr sz="2261" b="1"/>
            </a:lvl4pPr>
            <a:lvl5pPr marL="2584460" indent="0">
              <a:buNone/>
              <a:defRPr sz="2261" b="1"/>
            </a:lvl5pPr>
            <a:lvl6pPr marL="3230575" indent="0">
              <a:buNone/>
              <a:defRPr sz="2261" b="1"/>
            </a:lvl6pPr>
            <a:lvl7pPr marL="3876690" indent="0">
              <a:buNone/>
              <a:defRPr sz="2261" b="1"/>
            </a:lvl7pPr>
            <a:lvl8pPr marL="4522805" indent="0">
              <a:buNone/>
              <a:defRPr sz="2261" b="1"/>
            </a:lvl8pPr>
            <a:lvl9pPr marL="5168920" indent="0">
              <a:buNone/>
              <a:defRPr sz="2261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10734" y="3540158"/>
            <a:ext cx="12963641" cy="520704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513279" y="2375810"/>
            <a:ext cx="13027484" cy="1164348"/>
          </a:xfrm>
        </p:spPr>
        <p:txBody>
          <a:bodyPr anchor="b"/>
          <a:lstStyle>
            <a:lvl1pPr marL="0" indent="0">
              <a:buNone/>
              <a:defRPr sz="3392" b="1"/>
            </a:lvl1pPr>
            <a:lvl2pPr marL="646115" indent="0">
              <a:buNone/>
              <a:defRPr sz="2826" b="1"/>
            </a:lvl2pPr>
            <a:lvl3pPr marL="1292230" indent="0">
              <a:buNone/>
              <a:defRPr sz="2544" b="1"/>
            </a:lvl3pPr>
            <a:lvl4pPr marL="1938345" indent="0">
              <a:buNone/>
              <a:defRPr sz="2261" b="1"/>
            </a:lvl4pPr>
            <a:lvl5pPr marL="2584460" indent="0">
              <a:buNone/>
              <a:defRPr sz="2261" b="1"/>
            </a:lvl5pPr>
            <a:lvl6pPr marL="3230575" indent="0">
              <a:buNone/>
              <a:defRPr sz="2261" b="1"/>
            </a:lvl6pPr>
            <a:lvl7pPr marL="3876690" indent="0">
              <a:buNone/>
              <a:defRPr sz="2261" b="1"/>
            </a:lvl7pPr>
            <a:lvl8pPr marL="4522805" indent="0">
              <a:buNone/>
              <a:defRPr sz="2261" b="1"/>
            </a:lvl8pPr>
            <a:lvl9pPr marL="5168920" indent="0">
              <a:buNone/>
              <a:defRPr sz="2261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513279" y="3540158"/>
            <a:ext cx="13027484" cy="520704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8813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79193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29498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734" y="646112"/>
            <a:ext cx="9883330" cy="2261394"/>
          </a:xfrm>
        </p:spPr>
        <p:txBody>
          <a:bodyPr anchor="b"/>
          <a:lstStyle>
            <a:lvl1pPr>
              <a:defRPr sz="452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027485" y="1395424"/>
            <a:ext cx="15513278" cy="6887380"/>
          </a:xfrm>
        </p:spPr>
        <p:txBody>
          <a:bodyPr/>
          <a:lstStyle>
            <a:lvl1pPr>
              <a:defRPr sz="4522"/>
            </a:lvl1pPr>
            <a:lvl2pPr>
              <a:defRPr sz="3957"/>
            </a:lvl2pPr>
            <a:lvl3pPr>
              <a:defRPr sz="3392"/>
            </a:lvl3pPr>
            <a:lvl4pPr>
              <a:defRPr sz="2826"/>
            </a:lvl4pPr>
            <a:lvl5pPr>
              <a:defRPr sz="2826"/>
            </a:lvl5pPr>
            <a:lvl6pPr>
              <a:defRPr sz="2826"/>
            </a:lvl6pPr>
            <a:lvl7pPr>
              <a:defRPr sz="2826"/>
            </a:lvl7pPr>
            <a:lvl8pPr>
              <a:defRPr sz="2826"/>
            </a:lvl8pPr>
            <a:lvl9pPr>
              <a:defRPr sz="2826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0734" y="2907507"/>
            <a:ext cx="9883330" cy="5386515"/>
          </a:xfrm>
        </p:spPr>
        <p:txBody>
          <a:bodyPr/>
          <a:lstStyle>
            <a:lvl1pPr marL="0" indent="0">
              <a:buNone/>
              <a:defRPr sz="2261"/>
            </a:lvl1pPr>
            <a:lvl2pPr marL="646115" indent="0">
              <a:buNone/>
              <a:defRPr sz="1978"/>
            </a:lvl2pPr>
            <a:lvl3pPr marL="1292230" indent="0">
              <a:buNone/>
              <a:defRPr sz="1696"/>
            </a:lvl3pPr>
            <a:lvl4pPr marL="1938345" indent="0">
              <a:buNone/>
              <a:defRPr sz="1413"/>
            </a:lvl4pPr>
            <a:lvl5pPr marL="2584460" indent="0">
              <a:buNone/>
              <a:defRPr sz="1413"/>
            </a:lvl5pPr>
            <a:lvl6pPr marL="3230575" indent="0">
              <a:buNone/>
              <a:defRPr sz="1413"/>
            </a:lvl6pPr>
            <a:lvl7pPr marL="3876690" indent="0">
              <a:buNone/>
              <a:defRPr sz="1413"/>
            </a:lvl7pPr>
            <a:lvl8pPr marL="4522805" indent="0">
              <a:buNone/>
              <a:defRPr sz="1413"/>
            </a:lvl8pPr>
            <a:lvl9pPr marL="5168920" indent="0">
              <a:buNone/>
              <a:defRPr sz="141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87961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0734" y="646112"/>
            <a:ext cx="9883330" cy="2261394"/>
          </a:xfrm>
        </p:spPr>
        <p:txBody>
          <a:bodyPr anchor="b"/>
          <a:lstStyle>
            <a:lvl1pPr>
              <a:defRPr sz="4522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027485" y="1395424"/>
            <a:ext cx="15513278" cy="6887380"/>
          </a:xfrm>
        </p:spPr>
        <p:txBody>
          <a:bodyPr anchor="t"/>
          <a:lstStyle>
            <a:lvl1pPr marL="0" indent="0">
              <a:buNone/>
              <a:defRPr sz="4522"/>
            </a:lvl1pPr>
            <a:lvl2pPr marL="646115" indent="0">
              <a:buNone/>
              <a:defRPr sz="3957"/>
            </a:lvl2pPr>
            <a:lvl3pPr marL="1292230" indent="0">
              <a:buNone/>
              <a:defRPr sz="3392"/>
            </a:lvl3pPr>
            <a:lvl4pPr marL="1938345" indent="0">
              <a:buNone/>
              <a:defRPr sz="2826"/>
            </a:lvl4pPr>
            <a:lvl5pPr marL="2584460" indent="0">
              <a:buNone/>
              <a:defRPr sz="2826"/>
            </a:lvl5pPr>
            <a:lvl6pPr marL="3230575" indent="0">
              <a:buNone/>
              <a:defRPr sz="2826"/>
            </a:lvl6pPr>
            <a:lvl7pPr marL="3876690" indent="0">
              <a:buNone/>
              <a:defRPr sz="2826"/>
            </a:lvl7pPr>
            <a:lvl8pPr marL="4522805" indent="0">
              <a:buNone/>
              <a:defRPr sz="2826"/>
            </a:lvl8pPr>
            <a:lvl9pPr marL="5168920" indent="0">
              <a:buNone/>
              <a:defRPr sz="2826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0734" y="2907507"/>
            <a:ext cx="9883330" cy="5386515"/>
          </a:xfrm>
        </p:spPr>
        <p:txBody>
          <a:bodyPr/>
          <a:lstStyle>
            <a:lvl1pPr marL="0" indent="0">
              <a:buNone/>
              <a:defRPr sz="2261"/>
            </a:lvl1pPr>
            <a:lvl2pPr marL="646115" indent="0">
              <a:buNone/>
              <a:defRPr sz="1978"/>
            </a:lvl2pPr>
            <a:lvl3pPr marL="1292230" indent="0">
              <a:buNone/>
              <a:defRPr sz="1696"/>
            </a:lvl3pPr>
            <a:lvl4pPr marL="1938345" indent="0">
              <a:buNone/>
              <a:defRPr sz="1413"/>
            </a:lvl4pPr>
            <a:lvl5pPr marL="2584460" indent="0">
              <a:buNone/>
              <a:defRPr sz="1413"/>
            </a:lvl5pPr>
            <a:lvl6pPr marL="3230575" indent="0">
              <a:buNone/>
              <a:defRPr sz="1413"/>
            </a:lvl6pPr>
            <a:lvl7pPr marL="3876690" indent="0">
              <a:buNone/>
              <a:defRPr sz="1413"/>
            </a:lvl7pPr>
            <a:lvl8pPr marL="4522805" indent="0">
              <a:buNone/>
              <a:defRPr sz="1413"/>
            </a:lvl8pPr>
            <a:lvl9pPr marL="5168920" indent="0">
              <a:buNone/>
              <a:defRPr sz="1413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328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06742" y="515994"/>
            <a:ext cx="26430030" cy="1873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06742" y="2579963"/>
            <a:ext cx="26430030" cy="61492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06742" y="8982760"/>
            <a:ext cx="6894790" cy="515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9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D9B6050-1060-4BC3-B862-6F2B53919AAB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150664" y="8982760"/>
            <a:ext cx="10342186" cy="515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9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641981" y="8982760"/>
            <a:ext cx="6894790" cy="51599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96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6AFC0CC-EE79-4FAC-B131-8938925A4229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337612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1292230" rtl="0" eaLnBrk="1" latinLnBrk="0" hangingPunct="1">
        <a:lnSpc>
          <a:spcPct val="90000"/>
        </a:lnSpc>
        <a:spcBef>
          <a:spcPct val="0"/>
        </a:spcBef>
        <a:buNone/>
        <a:defRPr sz="621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23058" indent="-323058" algn="l" defTabSz="1292230" rtl="0" eaLnBrk="1" latinLnBrk="0" hangingPunct="1">
        <a:lnSpc>
          <a:spcPct val="90000"/>
        </a:lnSpc>
        <a:spcBef>
          <a:spcPts val="1413"/>
        </a:spcBef>
        <a:buFont typeface="Arial" panose="020B0604020202020204" pitchFamily="34" charset="0"/>
        <a:buChar char="•"/>
        <a:defRPr sz="3957" kern="1200">
          <a:solidFill>
            <a:schemeClr val="tx1"/>
          </a:solidFill>
          <a:latin typeface="+mn-lt"/>
          <a:ea typeface="+mn-ea"/>
          <a:cs typeface="+mn-cs"/>
        </a:defRPr>
      </a:lvl1pPr>
      <a:lvl2pPr marL="969173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3392" kern="1200">
          <a:solidFill>
            <a:schemeClr val="tx1"/>
          </a:solidFill>
          <a:latin typeface="+mn-lt"/>
          <a:ea typeface="+mn-ea"/>
          <a:cs typeface="+mn-cs"/>
        </a:defRPr>
      </a:lvl2pPr>
      <a:lvl3pPr marL="1615288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826" kern="1200">
          <a:solidFill>
            <a:schemeClr val="tx1"/>
          </a:solidFill>
          <a:latin typeface="+mn-lt"/>
          <a:ea typeface="+mn-ea"/>
          <a:cs typeface="+mn-cs"/>
        </a:defRPr>
      </a:lvl3pPr>
      <a:lvl4pPr marL="2261403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4pPr>
      <a:lvl5pPr marL="2907518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5pPr>
      <a:lvl6pPr marL="3553633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6pPr>
      <a:lvl7pPr marL="4199748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7pPr>
      <a:lvl8pPr marL="4845863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8pPr>
      <a:lvl9pPr marL="5491978" indent="-323058" algn="l" defTabSz="1292230" rtl="0" eaLnBrk="1" latinLnBrk="0" hangingPunct="1">
        <a:lnSpc>
          <a:spcPct val="90000"/>
        </a:lnSpc>
        <a:spcBef>
          <a:spcPts val="707"/>
        </a:spcBef>
        <a:buFont typeface="Arial" panose="020B0604020202020204" pitchFamily="34" charset="0"/>
        <a:buChar char="•"/>
        <a:defRPr sz="254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1pPr>
      <a:lvl2pPr marL="646115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2pPr>
      <a:lvl3pPr marL="1292230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3pPr>
      <a:lvl4pPr marL="1938345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4pPr>
      <a:lvl5pPr marL="2584460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5pPr>
      <a:lvl6pPr marL="3230575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6pPr>
      <a:lvl7pPr marL="3876690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7pPr>
      <a:lvl8pPr marL="4522805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8pPr>
      <a:lvl9pPr marL="5168920" algn="l" defTabSz="1292230" rtl="0" eaLnBrk="1" latinLnBrk="0" hangingPunct="1">
        <a:defRPr sz="25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0A5186B7-575F-90A8-DE4C-00804C9871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45"/>
            <a:ext cx="30643512" cy="968959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A427B55-20C8-41D7-1C27-433FA244CE25}"/>
              </a:ext>
            </a:extLst>
          </p:cNvPr>
          <p:cNvSpPr txBox="1"/>
          <p:nvPr/>
        </p:nvSpPr>
        <p:spPr>
          <a:xfrm>
            <a:off x="1594337" y="6705599"/>
            <a:ext cx="36810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1813792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0A41FE1-8557-B88F-D39E-5A9D8C3440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A75FA998-EB0F-2D17-9F98-EE18F3228F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045"/>
            <a:ext cx="30643512" cy="9689597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D81F050B-CFEB-4076-1A8F-ADFA75D01374}"/>
              </a:ext>
            </a:extLst>
          </p:cNvPr>
          <p:cNvSpPr txBox="1"/>
          <p:nvPr/>
        </p:nvSpPr>
        <p:spPr>
          <a:xfrm>
            <a:off x="25228060" y="1242645"/>
            <a:ext cx="36810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137400817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BD1B73C8F0B44B9A17C787A90D38F" ma:contentTypeVersion="18" ma:contentTypeDescription="Crée un document." ma:contentTypeScope="" ma:versionID="142134093a24b8a7217795ac2da1091e">
  <xsd:schema xmlns:xsd="http://www.w3.org/2001/XMLSchema" xmlns:xs="http://www.w3.org/2001/XMLSchema" xmlns:p="http://schemas.microsoft.com/office/2006/metadata/properties" xmlns:ns2="9d4be9d0-b85a-42d9-8335-d84568e0a326" xmlns:ns3="c8f6daa2-6da3-406d-a374-33f4bee7a5a7" targetNamespace="http://schemas.microsoft.com/office/2006/metadata/properties" ma:root="true" ma:fieldsID="1861984c76a0a5333f3e7f2d2331de75" ns2:_="" ns3:_="">
    <xsd:import namespace="9d4be9d0-b85a-42d9-8335-d84568e0a326"/>
    <xsd:import namespace="c8f6daa2-6da3-406d-a374-33f4bee7a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be9d0-b85a-42d9-8335-d84568e0a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96aca16-9c6c-4605-bfb0-b8929ac791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daa2-6da3-406d-a374-33f4bee7a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9c073-b141-47cc-8f7c-83e34e6e960a}" ma:internalName="TaxCatchAll" ma:showField="CatchAllData" ma:web="c8f6daa2-6da3-406d-a374-33f4bee7a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4be9d0-b85a-42d9-8335-d84568e0a326">
      <Terms xmlns="http://schemas.microsoft.com/office/infopath/2007/PartnerControls"/>
    </lcf76f155ced4ddcb4097134ff3c332f>
    <TaxCatchAll xmlns="c8f6daa2-6da3-406d-a374-33f4bee7a5a7" xsi:nil="true"/>
  </documentManagement>
</p:properties>
</file>

<file path=customXml/itemProps1.xml><?xml version="1.0" encoding="utf-8"?>
<ds:datastoreItem xmlns:ds="http://schemas.openxmlformats.org/officeDocument/2006/customXml" ds:itemID="{13CDC4DC-8A40-42F3-98EC-8A4C63648B3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be9d0-b85a-42d9-8335-d84568e0a326"/>
    <ds:schemaRef ds:uri="c8f6daa2-6da3-406d-a374-33f4bee7a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EDFCBE8-9B90-4504-BE8C-D7C4838CCF6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81CC980-7F81-4189-A438-FF501C83B4DB}">
  <ds:schemaRefs>
    <ds:schemaRef ds:uri="http://schemas.microsoft.com/office/2006/metadata/properties"/>
    <ds:schemaRef ds:uri="http://schemas.microsoft.com/office/infopath/2007/PartnerControls"/>
    <ds:schemaRef ds:uri="9d4be9d0-b85a-42d9-8335-d84568e0a326"/>
    <ds:schemaRef ds:uri="c8f6daa2-6da3-406d-a374-33f4bee7a5a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Personnalisé</PresentationFormat>
  <Paragraphs>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SSP 2026 Simango - Signatures Mail</dc:title>
  <dc:creator>Leo Ferte</dc:creator>
  <cp:lastModifiedBy>Leo Ferte</cp:lastModifiedBy>
  <cp:revision>1</cp:revision>
  <dcterms:created xsi:type="dcterms:W3CDTF">2026-05-27T15:49:06Z</dcterms:created>
  <dcterms:modified xsi:type="dcterms:W3CDTF">2026-06-01T13:33:46Z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0x01010073ABD1B73C8F0B44B9A17C787A90D38F</vt:lpwstr>
  </property>
  <property fmtid="{D5CDD505-2E9C-101B-9397-08002B2CF9AE}" pid="3" name="MediaServiceImageTags">
    <vt:lpwstr/>
  </property>
</Properties>
</file>